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10"/>
  </p:handoutMasterIdLst>
  <p:sldIdLst>
    <p:sldId id="375" r:id="rId2"/>
    <p:sldId id="551" r:id="rId3"/>
    <p:sldId id="552" r:id="rId4"/>
    <p:sldId id="554" r:id="rId5"/>
    <p:sldId id="555" r:id="rId6"/>
    <p:sldId id="556" r:id="rId7"/>
    <p:sldId id="461" r:id="rId8"/>
    <p:sldId id="38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CC0331-65F2-407E-A9B7-737DFC422A33}" v="23" dt="2022-12-22T14:11:56.3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47CC0331-65F2-407E-A9B7-737DFC422A33}"/>
    <pc:docChg chg="undo redo custSel addSld delSld modSld">
      <pc:chgData name="אלכס גורבצ'וב" userId="8459a7c7-b354-45d8-a56f-77640536e27f" providerId="ADAL" clId="{47CC0331-65F2-407E-A9B7-737DFC422A33}" dt="2022-12-26T11:49:37.815" v="127" actId="47"/>
      <pc:docMkLst>
        <pc:docMk/>
      </pc:docMkLst>
      <pc:sldChg chg="modSp add del mod setBg">
        <pc:chgData name="אלכס גורבצ'וב" userId="8459a7c7-b354-45d8-a56f-77640536e27f" providerId="ADAL" clId="{47CC0331-65F2-407E-A9B7-737DFC422A33}" dt="2022-12-22T14:12:32.240" v="126" actId="20577"/>
        <pc:sldMkLst>
          <pc:docMk/>
          <pc:sldMk cId="421286489" sldId="461"/>
        </pc:sldMkLst>
        <pc:spChg chg="mod">
          <ac:chgData name="אלכס גורבצ'וב" userId="8459a7c7-b354-45d8-a56f-77640536e27f" providerId="ADAL" clId="{47CC0331-65F2-407E-A9B7-737DFC422A33}" dt="2022-12-22T14:11:26.957" v="110"/>
          <ac:spMkLst>
            <pc:docMk/>
            <pc:sldMk cId="421286489" sldId="461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47CC0331-65F2-407E-A9B7-737DFC422A33}" dt="2022-12-22T14:12:32.240" v="126" actId="20577"/>
          <ac:spMkLst>
            <pc:docMk/>
            <pc:sldMk cId="421286489" sldId="461"/>
            <ac:spMk id="7" creationId="{54E9E228-B02C-3941-B458-23CB2D67B476}"/>
          </ac:spMkLst>
        </pc:spChg>
      </pc:sldChg>
      <pc:sldChg chg="add del">
        <pc:chgData name="אלכס גורבצ'וב" userId="8459a7c7-b354-45d8-a56f-77640536e27f" providerId="ADAL" clId="{47CC0331-65F2-407E-A9B7-737DFC422A33}" dt="2022-12-26T11:49:37.815" v="127" actId="47"/>
        <pc:sldMkLst>
          <pc:docMk/>
          <pc:sldMk cId="3329861551" sldId="535"/>
        </pc:sldMkLst>
      </pc:sldChg>
      <pc:sldChg chg="del">
        <pc:chgData name="אלכס גורבצ'וב" userId="8459a7c7-b354-45d8-a56f-77640536e27f" providerId="ADAL" clId="{47CC0331-65F2-407E-A9B7-737DFC422A33}" dt="2022-12-22T07:54:10.521" v="0" actId="47"/>
        <pc:sldMkLst>
          <pc:docMk/>
          <pc:sldMk cId="678547050" sldId="536"/>
        </pc:sldMkLst>
      </pc:sldChg>
      <pc:sldChg chg="del">
        <pc:chgData name="אלכס גורבצ'וב" userId="8459a7c7-b354-45d8-a56f-77640536e27f" providerId="ADAL" clId="{47CC0331-65F2-407E-A9B7-737DFC422A33}" dt="2022-12-22T07:54:10.521" v="0" actId="47"/>
        <pc:sldMkLst>
          <pc:docMk/>
          <pc:sldMk cId="593909769" sldId="537"/>
        </pc:sldMkLst>
      </pc:sldChg>
      <pc:sldChg chg="del">
        <pc:chgData name="אלכס גורבצ'וב" userId="8459a7c7-b354-45d8-a56f-77640536e27f" providerId="ADAL" clId="{47CC0331-65F2-407E-A9B7-737DFC422A33}" dt="2022-12-22T07:54:10.521" v="0" actId="47"/>
        <pc:sldMkLst>
          <pc:docMk/>
          <pc:sldMk cId="3459676917" sldId="538"/>
        </pc:sldMkLst>
      </pc:sldChg>
      <pc:sldChg chg="del">
        <pc:chgData name="אלכס גורבצ'וב" userId="8459a7c7-b354-45d8-a56f-77640536e27f" providerId="ADAL" clId="{47CC0331-65F2-407E-A9B7-737DFC422A33}" dt="2022-12-22T07:54:10.521" v="0" actId="47"/>
        <pc:sldMkLst>
          <pc:docMk/>
          <pc:sldMk cId="1219830462" sldId="539"/>
        </pc:sldMkLst>
      </pc:sldChg>
      <pc:sldChg chg="del">
        <pc:chgData name="אלכס גורבצ'וב" userId="8459a7c7-b354-45d8-a56f-77640536e27f" providerId="ADAL" clId="{47CC0331-65F2-407E-A9B7-737DFC422A33}" dt="2022-12-22T07:54:10.521" v="0" actId="47"/>
        <pc:sldMkLst>
          <pc:docMk/>
          <pc:sldMk cId="1459975140" sldId="540"/>
        </pc:sldMkLst>
      </pc:sldChg>
      <pc:sldChg chg="del">
        <pc:chgData name="אלכס גורבצ'וב" userId="8459a7c7-b354-45d8-a56f-77640536e27f" providerId="ADAL" clId="{47CC0331-65F2-407E-A9B7-737DFC422A33}" dt="2022-12-22T07:54:10.521" v="0" actId="47"/>
        <pc:sldMkLst>
          <pc:docMk/>
          <pc:sldMk cId="458457800" sldId="541"/>
        </pc:sldMkLst>
      </pc:sldChg>
      <pc:sldChg chg="del">
        <pc:chgData name="אלכס גורבצ'וב" userId="8459a7c7-b354-45d8-a56f-77640536e27f" providerId="ADAL" clId="{47CC0331-65F2-407E-A9B7-737DFC422A33}" dt="2022-12-22T07:54:10.521" v="0" actId="47"/>
        <pc:sldMkLst>
          <pc:docMk/>
          <pc:sldMk cId="4187697381" sldId="542"/>
        </pc:sldMkLst>
      </pc:sldChg>
      <pc:sldChg chg="del">
        <pc:chgData name="אלכס גורבצ'וב" userId="8459a7c7-b354-45d8-a56f-77640536e27f" providerId="ADAL" clId="{47CC0331-65F2-407E-A9B7-737DFC422A33}" dt="2022-12-22T07:54:10.521" v="0" actId="47"/>
        <pc:sldMkLst>
          <pc:docMk/>
          <pc:sldMk cId="4277008606" sldId="543"/>
        </pc:sldMkLst>
      </pc:sldChg>
      <pc:sldChg chg="del">
        <pc:chgData name="אלכס גורבצ'וב" userId="8459a7c7-b354-45d8-a56f-77640536e27f" providerId="ADAL" clId="{47CC0331-65F2-407E-A9B7-737DFC422A33}" dt="2022-12-22T07:54:10.521" v="0" actId="47"/>
        <pc:sldMkLst>
          <pc:docMk/>
          <pc:sldMk cId="1905646809" sldId="544"/>
        </pc:sldMkLst>
      </pc:sldChg>
      <pc:sldChg chg="del">
        <pc:chgData name="אלכס גורבצ'וב" userId="8459a7c7-b354-45d8-a56f-77640536e27f" providerId="ADAL" clId="{47CC0331-65F2-407E-A9B7-737DFC422A33}" dt="2022-12-22T07:54:10.521" v="0" actId="47"/>
        <pc:sldMkLst>
          <pc:docMk/>
          <pc:sldMk cId="2509139644" sldId="545"/>
        </pc:sldMkLst>
      </pc:sldChg>
      <pc:sldChg chg="del">
        <pc:chgData name="אלכס גורבצ'וב" userId="8459a7c7-b354-45d8-a56f-77640536e27f" providerId="ADAL" clId="{47CC0331-65F2-407E-A9B7-737DFC422A33}" dt="2022-12-22T07:54:10.521" v="0" actId="47"/>
        <pc:sldMkLst>
          <pc:docMk/>
          <pc:sldMk cId="525816578" sldId="546"/>
        </pc:sldMkLst>
      </pc:sldChg>
      <pc:sldChg chg="del">
        <pc:chgData name="אלכס גורבצ'וב" userId="8459a7c7-b354-45d8-a56f-77640536e27f" providerId="ADAL" clId="{47CC0331-65F2-407E-A9B7-737DFC422A33}" dt="2022-12-22T07:54:10.521" v="0" actId="47"/>
        <pc:sldMkLst>
          <pc:docMk/>
          <pc:sldMk cId="63963884" sldId="547"/>
        </pc:sldMkLst>
      </pc:sldChg>
      <pc:sldChg chg="del">
        <pc:chgData name="אלכס גורבצ'וב" userId="8459a7c7-b354-45d8-a56f-77640536e27f" providerId="ADAL" clId="{47CC0331-65F2-407E-A9B7-737DFC422A33}" dt="2022-12-22T07:54:10.521" v="0" actId="47"/>
        <pc:sldMkLst>
          <pc:docMk/>
          <pc:sldMk cId="3141380332" sldId="548"/>
        </pc:sldMkLst>
      </pc:sldChg>
      <pc:sldChg chg="del">
        <pc:chgData name="אלכס גורבצ'וב" userId="8459a7c7-b354-45d8-a56f-77640536e27f" providerId="ADAL" clId="{47CC0331-65F2-407E-A9B7-737DFC422A33}" dt="2022-12-22T07:54:10.521" v="0" actId="47"/>
        <pc:sldMkLst>
          <pc:docMk/>
          <pc:sldMk cId="2498456110" sldId="549"/>
        </pc:sldMkLst>
      </pc:sldChg>
      <pc:sldChg chg="del">
        <pc:chgData name="אלכס גורבצ'וב" userId="8459a7c7-b354-45d8-a56f-77640536e27f" providerId="ADAL" clId="{47CC0331-65F2-407E-A9B7-737DFC422A33}" dt="2022-12-22T07:54:10.521" v="0" actId="47"/>
        <pc:sldMkLst>
          <pc:docMk/>
          <pc:sldMk cId="2272244089" sldId="550"/>
        </pc:sldMkLst>
      </pc:sldChg>
      <pc:sldChg chg="addSp delSp modSp mod">
        <pc:chgData name="אלכס גורבצ'וב" userId="8459a7c7-b354-45d8-a56f-77640536e27f" providerId="ADAL" clId="{47CC0331-65F2-407E-A9B7-737DFC422A33}" dt="2022-12-22T14:04:50.771" v="42" actId="14100"/>
        <pc:sldMkLst>
          <pc:docMk/>
          <pc:sldMk cId="133920432" sldId="551"/>
        </pc:sldMkLst>
        <pc:spChg chg="mod">
          <ac:chgData name="אלכס גורבצ'וב" userId="8459a7c7-b354-45d8-a56f-77640536e27f" providerId="ADAL" clId="{47CC0331-65F2-407E-A9B7-737DFC422A33}" dt="2022-12-22T13:57:50.651" v="4" actId="113"/>
          <ac:spMkLst>
            <pc:docMk/>
            <pc:sldMk cId="133920432" sldId="551"/>
            <ac:spMk id="9" creationId="{0AD16726-3C21-C04F-83A6-F10CC5F0A22E}"/>
          </ac:spMkLst>
        </pc:spChg>
        <pc:picChg chg="del">
          <ac:chgData name="אלכס גורבצ'וב" userId="8459a7c7-b354-45d8-a56f-77640536e27f" providerId="ADAL" clId="{47CC0331-65F2-407E-A9B7-737DFC422A33}" dt="2022-12-22T13:58:05.154" v="7" actId="478"/>
          <ac:picMkLst>
            <pc:docMk/>
            <pc:sldMk cId="133920432" sldId="551"/>
            <ac:picMk id="2" creationId="{A07FA615-70F9-582B-C4D5-3F4CBF04365F}"/>
          </ac:picMkLst>
        </pc:picChg>
        <pc:picChg chg="add mod">
          <ac:chgData name="אלכס גורבצ'וב" userId="8459a7c7-b354-45d8-a56f-77640536e27f" providerId="ADAL" clId="{47CC0331-65F2-407E-A9B7-737DFC422A33}" dt="2022-12-22T13:58:32.194" v="12" actId="1076"/>
          <ac:picMkLst>
            <pc:docMk/>
            <pc:sldMk cId="133920432" sldId="551"/>
            <ac:picMk id="4" creationId="{B873378D-98E9-A7E2-F470-3A5B249519D6}"/>
          </ac:picMkLst>
        </pc:picChg>
        <pc:picChg chg="del">
          <ac:chgData name="אלכס גורבצ'וב" userId="8459a7c7-b354-45d8-a56f-77640536e27f" providerId="ADAL" clId="{47CC0331-65F2-407E-A9B7-737DFC422A33}" dt="2022-12-22T13:58:02.313" v="5" actId="478"/>
          <ac:picMkLst>
            <pc:docMk/>
            <pc:sldMk cId="133920432" sldId="551"/>
            <ac:picMk id="7" creationId="{BB9EE8BD-BED6-529D-6B46-6AE143C9E716}"/>
          </ac:picMkLst>
        </pc:picChg>
        <pc:picChg chg="add mod">
          <ac:chgData name="אלכס גורבצ'וב" userId="8459a7c7-b354-45d8-a56f-77640536e27f" providerId="ADAL" clId="{47CC0331-65F2-407E-A9B7-737DFC422A33}" dt="2022-12-22T13:58:35.963" v="13" actId="1076"/>
          <ac:picMkLst>
            <pc:docMk/>
            <pc:sldMk cId="133920432" sldId="551"/>
            <ac:picMk id="8" creationId="{A7B58647-051A-4787-CB6D-70E6D23F2605}"/>
          </ac:picMkLst>
        </pc:picChg>
        <pc:cxnChg chg="del mod">
          <ac:chgData name="אלכס גורבצ'וב" userId="8459a7c7-b354-45d8-a56f-77640536e27f" providerId="ADAL" clId="{47CC0331-65F2-407E-A9B7-737DFC422A33}" dt="2022-12-22T13:58:03.470" v="6" actId="478"/>
          <ac:cxnSpMkLst>
            <pc:docMk/>
            <pc:sldMk cId="133920432" sldId="551"/>
            <ac:cxnSpMk id="5" creationId="{7845F86A-6FEF-8850-04A4-2D4EB70C1878}"/>
          </ac:cxnSpMkLst>
        </pc:cxnChg>
        <pc:cxnChg chg="add mod">
          <ac:chgData name="אלכס גורבצ'וב" userId="8459a7c7-b354-45d8-a56f-77640536e27f" providerId="ADAL" clId="{47CC0331-65F2-407E-A9B7-737DFC422A33}" dt="2022-12-22T14:04:50.771" v="42" actId="14100"/>
          <ac:cxnSpMkLst>
            <pc:docMk/>
            <pc:sldMk cId="133920432" sldId="551"/>
            <ac:cxnSpMk id="10" creationId="{B68B96DA-6D1B-6A34-1FCE-2EA97122F630}"/>
          </ac:cxnSpMkLst>
        </pc:cxnChg>
      </pc:sldChg>
      <pc:sldChg chg="addSp modSp add mod">
        <pc:chgData name="אלכס גורבצ'וב" userId="8459a7c7-b354-45d8-a56f-77640536e27f" providerId="ADAL" clId="{47CC0331-65F2-407E-A9B7-737DFC422A33}" dt="2022-12-22T14:06:55.132" v="72" actId="1076"/>
        <pc:sldMkLst>
          <pc:docMk/>
          <pc:sldMk cId="1172341151" sldId="552"/>
        </pc:sldMkLst>
        <pc:spChg chg="mod">
          <ac:chgData name="אלכס גורבצ'וב" userId="8459a7c7-b354-45d8-a56f-77640536e27f" providerId="ADAL" clId="{47CC0331-65F2-407E-A9B7-737DFC422A33}" dt="2022-12-22T14:06:39.918" v="70" actId="113"/>
          <ac:spMkLst>
            <pc:docMk/>
            <pc:sldMk cId="1172341151" sldId="552"/>
            <ac:spMk id="9" creationId="{0AD16726-3C21-C04F-83A6-F10CC5F0A22E}"/>
          </ac:spMkLst>
        </pc:spChg>
        <pc:picChg chg="mod">
          <ac:chgData name="אלכס גורבצ'וב" userId="8459a7c7-b354-45d8-a56f-77640536e27f" providerId="ADAL" clId="{47CC0331-65F2-407E-A9B7-737DFC422A33}" dt="2022-12-22T14:03:23.295" v="19" actId="14826"/>
          <ac:picMkLst>
            <pc:docMk/>
            <pc:sldMk cId="1172341151" sldId="552"/>
            <ac:picMk id="4" creationId="{B873378D-98E9-A7E2-F470-3A5B249519D6}"/>
          </ac:picMkLst>
        </pc:picChg>
        <pc:picChg chg="mod">
          <ac:chgData name="אלכס גורבצ'וב" userId="8459a7c7-b354-45d8-a56f-77640536e27f" providerId="ADAL" clId="{47CC0331-65F2-407E-A9B7-737DFC422A33}" dt="2022-12-22T14:03:37.404" v="21" actId="1076"/>
          <ac:picMkLst>
            <pc:docMk/>
            <pc:sldMk cId="1172341151" sldId="552"/>
            <ac:picMk id="8" creationId="{A7B58647-051A-4787-CB6D-70E6D23F2605}"/>
          </ac:picMkLst>
        </pc:picChg>
        <pc:picChg chg="add mod">
          <ac:chgData name="אלכס גורבצ'וב" userId="8459a7c7-b354-45d8-a56f-77640536e27f" providerId="ADAL" clId="{47CC0331-65F2-407E-A9B7-737DFC422A33}" dt="2022-12-22T14:06:55.132" v="72" actId="1076"/>
          <ac:picMkLst>
            <pc:docMk/>
            <pc:sldMk cId="1172341151" sldId="552"/>
            <ac:picMk id="10" creationId="{3942636C-732E-7B28-335A-F4518CB7DC20}"/>
          </ac:picMkLst>
        </pc:picChg>
        <pc:cxnChg chg="add mod">
          <ac:chgData name="אלכס גורבצ'וב" userId="8459a7c7-b354-45d8-a56f-77640536e27f" providerId="ADAL" clId="{47CC0331-65F2-407E-A9B7-737DFC422A33}" dt="2022-12-22T14:04:59.843" v="46" actId="14100"/>
          <ac:cxnSpMkLst>
            <pc:docMk/>
            <pc:sldMk cId="1172341151" sldId="552"/>
            <ac:cxnSpMk id="2" creationId="{A8AFE1F6-BE62-9AAC-F8A3-C38A17E8BFC6}"/>
          </ac:cxnSpMkLst>
        </pc:cxnChg>
      </pc:sldChg>
      <pc:sldChg chg="delSp modSp add del mod">
        <pc:chgData name="אלכס גורבצ'וב" userId="8459a7c7-b354-45d8-a56f-77640536e27f" providerId="ADAL" clId="{47CC0331-65F2-407E-A9B7-737DFC422A33}" dt="2022-12-22T14:07:35.366" v="73" actId="47"/>
        <pc:sldMkLst>
          <pc:docMk/>
          <pc:sldMk cId="3541723276" sldId="553"/>
        </pc:sldMkLst>
        <pc:spChg chg="mod">
          <ac:chgData name="אלכס גורבצ'וב" userId="8459a7c7-b354-45d8-a56f-77640536e27f" providerId="ADAL" clId="{47CC0331-65F2-407E-A9B7-737DFC422A33}" dt="2022-12-22T14:05:28.479" v="51" actId="113"/>
          <ac:spMkLst>
            <pc:docMk/>
            <pc:sldMk cId="3541723276" sldId="553"/>
            <ac:spMk id="9" creationId="{0AD16726-3C21-C04F-83A6-F10CC5F0A22E}"/>
          </ac:spMkLst>
        </pc:spChg>
        <pc:picChg chg="mod">
          <ac:chgData name="אלכס גורבצ'וב" userId="8459a7c7-b354-45d8-a56f-77640536e27f" providerId="ADAL" clId="{47CC0331-65F2-407E-A9B7-737DFC422A33}" dt="2022-12-22T14:05:48.250" v="56" actId="1076"/>
          <ac:picMkLst>
            <pc:docMk/>
            <pc:sldMk cId="3541723276" sldId="553"/>
            <ac:picMk id="4" creationId="{B873378D-98E9-A7E2-F470-3A5B249519D6}"/>
          </ac:picMkLst>
        </pc:picChg>
        <pc:picChg chg="del">
          <ac:chgData name="אלכס גורבצ'וב" userId="8459a7c7-b354-45d8-a56f-77640536e27f" providerId="ADAL" clId="{47CC0331-65F2-407E-A9B7-737DFC422A33}" dt="2022-12-22T14:05:34.899" v="53" actId="478"/>
          <ac:picMkLst>
            <pc:docMk/>
            <pc:sldMk cId="3541723276" sldId="553"/>
            <ac:picMk id="8" creationId="{A7B58647-051A-4787-CB6D-70E6D23F2605}"/>
          </ac:picMkLst>
        </pc:picChg>
        <pc:cxnChg chg="del mod">
          <ac:chgData name="אלכס גורבצ'וב" userId="8459a7c7-b354-45d8-a56f-77640536e27f" providerId="ADAL" clId="{47CC0331-65F2-407E-A9B7-737DFC422A33}" dt="2022-12-22T14:05:34.196" v="52" actId="478"/>
          <ac:cxnSpMkLst>
            <pc:docMk/>
            <pc:sldMk cId="3541723276" sldId="553"/>
            <ac:cxnSpMk id="2" creationId="{A8AFE1F6-BE62-9AAC-F8A3-C38A17E8BFC6}"/>
          </ac:cxnSpMkLst>
        </pc:cxnChg>
      </pc:sldChg>
      <pc:sldChg chg="addSp delSp modSp add mod">
        <pc:chgData name="אלכס גורבצ'וב" userId="8459a7c7-b354-45d8-a56f-77640536e27f" providerId="ADAL" clId="{47CC0331-65F2-407E-A9B7-737DFC422A33}" dt="2022-12-22T14:08:26.948" v="84" actId="1076"/>
        <pc:sldMkLst>
          <pc:docMk/>
          <pc:sldMk cId="2419314077" sldId="554"/>
        </pc:sldMkLst>
        <pc:spChg chg="mod">
          <ac:chgData name="אלכס גורבצ'וב" userId="8459a7c7-b354-45d8-a56f-77640536e27f" providerId="ADAL" clId="{47CC0331-65F2-407E-A9B7-737DFC422A33}" dt="2022-12-22T14:07:42.490" v="74" actId="6549"/>
          <ac:spMkLst>
            <pc:docMk/>
            <pc:sldMk cId="2419314077" sldId="554"/>
            <ac:spMk id="9" creationId="{0AD16726-3C21-C04F-83A6-F10CC5F0A22E}"/>
          </ac:spMkLst>
        </pc:spChg>
        <pc:picChg chg="add mod">
          <ac:chgData name="אלכס גורבצ'וב" userId="8459a7c7-b354-45d8-a56f-77640536e27f" providerId="ADAL" clId="{47CC0331-65F2-407E-A9B7-737DFC422A33}" dt="2022-12-22T14:08:23.435" v="82" actId="1076"/>
          <ac:picMkLst>
            <pc:docMk/>
            <pc:sldMk cId="2419314077" sldId="554"/>
            <ac:picMk id="2" creationId="{F3C77321-E9D4-8015-E11F-F5D78FA09863}"/>
          </ac:picMkLst>
        </pc:picChg>
        <pc:picChg chg="del">
          <ac:chgData name="אלכס גורבצ'וב" userId="8459a7c7-b354-45d8-a56f-77640536e27f" providerId="ADAL" clId="{47CC0331-65F2-407E-A9B7-737DFC422A33}" dt="2022-12-22T14:07:56.444" v="75" actId="478"/>
          <ac:picMkLst>
            <pc:docMk/>
            <pc:sldMk cId="2419314077" sldId="554"/>
            <ac:picMk id="4" creationId="{B873378D-98E9-A7E2-F470-3A5B249519D6}"/>
          </ac:picMkLst>
        </pc:picChg>
        <pc:picChg chg="add mod">
          <ac:chgData name="אלכס גורבצ'וב" userId="8459a7c7-b354-45d8-a56f-77640536e27f" providerId="ADAL" clId="{47CC0331-65F2-407E-A9B7-737DFC422A33}" dt="2022-12-22T14:08:26.948" v="84" actId="1076"/>
          <ac:picMkLst>
            <pc:docMk/>
            <pc:sldMk cId="2419314077" sldId="554"/>
            <ac:picMk id="5" creationId="{46843DEB-5D53-3455-0422-3E11E5D29D3C}"/>
          </ac:picMkLst>
        </pc:picChg>
      </pc:sldChg>
      <pc:sldChg chg="addSp delSp modSp add mod">
        <pc:chgData name="אלכס גורבצ'וב" userId="8459a7c7-b354-45d8-a56f-77640536e27f" providerId="ADAL" clId="{47CC0331-65F2-407E-A9B7-737DFC422A33}" dt="2022-12-22T14:09:15.924" v="97" actId="1076"/>
        <pc:sldMkLst>
          <pc:docMk/>
          <pc:sldMk cId="381661746" sldId="555"/>
        </pc:sldMkLst>
        <pc:spChg chg="mod">
          <ac:chgData name="אלכס גורבצ'וב" userId="8459a7c7-b354-45d8-a56f-77640536e27f" providerId="ADAL" clId="{47CC0331-65F2-407E-A9B7-737DFC422A33}" dt="2022-12-22T14:08:52.886" v="89" actId="113"/>
          <ac:spMkLst>
            <pc:docMk/>
            <pc:sldMk cId="381661746" sldId="555"/>
            <ac:spMk id="9" creationId="{0AD16726-3C21-C04F-83A6-F10CC5F0A22E}"/>
          </ac:spMkLst>
        </pc:spChg>
        <pc:picChg chg="del">
          <ac:chgData name="אלכס גורבצ'וב" userId="8459a7c7-b354-45d8-a56f-77640536e27f" providerId="ADAL" clId="{47CC0331-65F2-407E-A9B7-737DFC422A33}" dt="2022-12-22T14:08:59.028" v="90" actId="478"/>
          <ac:picMkLst>
            <pc:docMk/>
            <pc:sldMk cId="381661746" sldId="555"/>
            <ac:picMk id="2" creationId="{F3C77321-E9D4-8015-E11F-F5D78FA09863}"/>
          </ac:picMkLst>
        </pc:picChg>
        <pc:picChg chg="add mod">
          <ac:chgData name="אלכס גורבצ'וב" userId="8459a7c7-b354-45d8-a56f-77640536e27f" providerId="ADAL" clId="{47CC0331-65F2-407E-A9B7-737DFC422A33}" dt="2022-12-22T14:09:13.371" v="96" actId="1076"/>
          <ac:picMkLst>
            <pc:docMk/>
            <pc:sldMk cId="381661746" sldId="555"/>
            <ac:picMk id="4" creationId="{4B735327-72F6-E4EA-E1D0-A7212EB678FA}"/>
          </ac:picMkLst>
        </pc:picChg>
        <pc:picChg chg="del">
          <ac:chgData name="אלכס גורבצ'וב" userId="8459a7c7-b354-45d8-a56f-77640536e27f" providerId="ADAL" clId="{47CC0331-65F2-407E-A9B7-737DFC422A33}" dt="2022-12-22T14:09:05.886" v="93" actId="478"/>
          <ac:picMkLst>
            <pc:docMk/>
            <pc:sldMk cId="381661746" sldId="555"/>
            <ac:picMk id="5" creationId="{46843DEB-5D53-3455-0422-3E11E5D29D3C}"/>
          </ac:picMkLst>
        </pc:picChg>
        <pc:picChg chg="add mod">
          <ac:chgData name="אלכס גורבצ'וב" userId="8459a7c7-b354-45d8-a56f-77640536e27f" providerId="ADAL" clId="{47CC0331-65F2-407E-A9B7-737DFC422A33}" dt="2022-12-22T14:09:15.924" v="97" actId="1076"/>
          <ac:picMkLst>
            <pc:docMk/>
            <pc:sldMk cId="381661746" sldId="555"/>
            <ac:picMk id="7" creationId="{1B4D7BA4-5E52-FBAC-AC1E-5B2C4F17E305}"/>
          </ac:picMkLst>
        </pc:picChg>
      </pc:sldChg>
      <pc:sldChg chg="addSp delSp modSp add mod">
        <pc:chgData name="אלכס גורבצ'וב" userId="8459a7c7-b354-45d8-a56f-77640536e27f" providerId="ADAL" clId="{47CC0331-65F2-407E-A9B7-737DFC422A33}" dt="2022-12-22T14:09:51.268" v="106" actId="1076"/>
        <pc:sldMkLst>
          <pc:docMk/>
          <pc:sldMk cId="3934121419" sldId="556"/>
        </pc:sldMkLst>
        <pc:spChg chg="mod">
          <ac:chgData name="אלכס גורבצ'וב" userId="8459a7c7-b354-45d8-a56f-77640536e27f" providerId="ADAL" clId="{47CC0331-65F2-407E-A9B7-737DFC422A33}" dt="2022-12-22T14:09:42.334" v="102" actId="113"/>
          <ac:spMkLst>
            <pc:docMk/>
            <pc:sldMk cId="3934121419" sldId="556"/>
            <ac:spMk id="9" creationId="{0AD16726-3C21-C04F-83A6-F10CC5F0A22E}"/>
          </ac:spMkLst>
        </pc:spChg>
        <pc:picChg chg="add mod">
          <ac:chgData name="אלכס גורבצ'וב" userId="8459a7c7-b354-45d8-a56f-77640536e27f" providerId="ADAL" clId="{47CC0331-65F2-407E-A9B7-737DFC422A33}" dt="2022-12-22T14:09:51.268" v="106" actId="1076"/>
          <ac:picMkLst>
            <pc:docMk/>
            <pc:sldMk cId="3934121419" sldId="556"/>
            <ac:picMk id="2" creationId="{1E173A76-063C-8050-0944-F8E284B0D195}"/>
          </ac:picMkLst>
        </pc:picChg>
        <pc:picChg chg="del">
          <ac:chgData name="אלכס גורבצ'וב" userId="8459a7c7-b354-45d8-a56f-77640536e27f" providerId="ADAL" clId="{47CC0331-65F2-407E-A9B7-737DFC422A33}" dt="2022-12-22T14:09:43.644" v="103" actId="478"/>
          <ac:picMkLst>
            <pc:docMk/>
            <pc:sldMk cId="3934121419" sldId="556"/>
            <ac:picMk id="4" creationId="{4B735327-72F6-E4EA-E1D0-A7212EB678FA}"/>
          </ac:picMkLst>
        </pc:picChg>
        <pc:picChg chg="del">
          <ac:chgData name="אלכס גורבצ'וב" userId="8459a7c7-b354-45d8-a56f-77640536e27f" providerId="ADAL" clId="{47CC0331-65F2-407E-A9B7-737DFC422A33}" dt="2022-12-22T14:09:44.050" v="104" actId="478"/>
          <ac:picMkLst>
            <pc:docMk/>
            <pc:sldMk cId="3934121419" sldId="556"/>
            <ac:picMk id="7" creationId="{1B4D7BA4-5E52-FBAC-AC1E-5B2C4F17E30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Linux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8329413" y="1889760"/>
            <a:ext cx="343228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פקודות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mkdir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 make directory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>
              <a:lnSpc>
                <a:spcPct val="150000"/>
              </a:lnSpc>
            </a:pP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>
              <a:lnSpc>
                <a:spcPct val="150000"/>
              </a:lnSpc>
            </a:pP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>
              <a:lnSpc>
                <a:spcPct val="150000"/>
              </a:lnSpc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>
              <a:lnSpc>
                <a:spcPct val="150000"/>
              </a:lnSpc>
            </a:pP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873378D-98E9-A7E2-F470-3A5B24951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678" y="2244059"/>
            <a:ext cx="7504653" cy="2720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B58647-051A-4787-CB6D-70E6D23F2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2016" y="5512848"/>
            <a:ext cx="5133975" cy="180975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68B96DA-6D1B-6A34-1FCE-2EA97122F630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5400000">
            <a:off x="4034759" y="5238601"/>
            <a:ext cx="548493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2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Linux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8329413" y="1889760"/>
            <a:ext cx="343228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פקודות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Rmdir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 remove a directory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remove all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Rm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 remove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>
              <a:lnSpc>
                <a:spcPct val="150000"/>
              </a:lnSpc>
            </a:pP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>
              <a:lnSpc>
                <a:spcPct val="150000"/>
              </a:lnSpc>
            </a:pP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>
              <a:lnSpc>
                <a:spcPct val="150000"/>
              </a:lnSpc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>
              <a:lnSpc>
                <a:spcPct val="150000"/>
              </a:lnSpc>
            </a:pP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873378D-98E9-A7E2-F470-3A5B249519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56678" y="3220879"/>
            <a:ext cx="7504653" cy="766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B58647-051A-4787-CB6D-70E6D23F260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247361" y="4811700"/>
            <a:ext cx="4123286" cy="180975"/>
          </a:xfrm>
          <a:prstGeom prst="rect">
            <a:avLst/>
          </a:prstGeom>
        </p:spPr>
      </p:pic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A8AFE1F6-BE62-9AAC-F8A3-C38A17E8BFC6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5400000">
            <a:off x="3896922" y="4399617"/>
            <a:ext cx="824166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942636C-732E-7B28-335A-F4518CB7DC2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882996" y="4607283"/>
            <a:ext cx="4040959" cy="40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41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Linux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8329413" y="1889760"/>
            <a:ext cx="343228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פקודות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cp </a:t>
            </a:r>
            <a:r>
              <a:rPr lang="en-US" sz="1400" dirty="0"/>
              <a:t>=copy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>
              <a:lnSpc>
                <a:spcPct val="150000"/>
              </a:lnSpc>
            </a:pP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>
              <a:lnSpc>
                <a:spcPct val="150000"/>
              </a:lnSpc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>
              <a:lnSpc>
                <a:spcPct val="150000"/>
              </a:lnSpc>
            </a:pP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3C77321-E9D4-8015-E11F-F5D78FA09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589" y="2967257"/>
            <a:ext cx="7772821" cy="2174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43DEB-5D53-3455-0422-3E11E5D29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3724" y="5454085"/>
            <a:ext cx="59245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14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Linux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8329413" y="1889760"/>
            <a:ext cx="343228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פקודות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mv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 move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>
              <a:lnSpc>
                <a:spcPct val="150000"/>
              </a:lnSpc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>
              <a:lnSpc>
                <a:spcPct val="150000"/>
              </a:lnSpc>
            </a:pP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B735327-72F6-E4EA-E1D0-A7212EB67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737" y="3167775"/>
            <a:ext cx="4962525" cy="400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4D7BA4-5E52-FBAC-AC1E-5B2C4F17E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5161" y="3981228"/>
            <a:ext cx="57816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1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Linux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8329413" y="1889760"/>
            <a:ext cx="343228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פקודות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touch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command</a:t>
            </a:r>
          </a:p>
          <a:p>
            <a:pPr rtl="1">
              <a:lnSpc>
                <a:spcPct val="150000"/>
              </a:lnSpc>
            </a:pP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E173A76-063C-8050-0944-F8E284B0D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5999" y="3032599"/>
            <a:ext cx="7502316" cy="305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21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Linux</a:t>
            </a:r>
            <a:endParaRPr lang="he-IL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2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indent="-3429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extra commands</a:t>
            </a:r>
          </a:p>
          <a:p>
            <a:pPr indent="-3429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Try run:</a:t>
            </a:r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calendar (calendar &gt; text.txt)</a:t>
            </a:r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 05 2021</a:t>
            </a:r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 2021</a:t>
            </a:r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 11 2022; cal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12 2022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whatis &lt;&lt;command&gt;&gt;</a:t>
            </a:r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locate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563966" y="3144680"/>
            <a:ext cx="2935120" cy="195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286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5211</TotalTime>
  <Words>83</Words>
  <Application>Microsoft Office PowerPoint</Application>
  <PresentationFormat>Widescreen</PresentationFormat>
  <Paragraphs>40</Paragraphs>
  <Slides>8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Sagona ExtraLight</vt:lpstr>
      <vt:lpstr>Speak Pro</vt:lpstr>
      <vt:lpstr>Office Theme</vt:lpstr>
      <vt:lpstr>QA בודק תוכנה</vt:lpstr>
      <vt:lpstr>Linux</vt:lpstr>
      <vt:lpstr>Linux</vt:lpstr>
      <vt:lpstr>Linux</vt:lpstr>
      <vt:lpstr>Linux</vt:lpstr>
      <vt:lpstr>Linux</vt:lpstr>
      <vt:lpstr>Linux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30</cp:revision>
  <dcterms:created xsi:type="dcterms:W3CDTF">2022-03-07T11:44:47Z</dcterms:created>
  <dcterms:modified xsi:type="dcterms:W3CDTF">2022-12-26T11:49:39Z</dcterms:modified>
</cp:coreProperties>
</file>